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78" r:id="rId2"/>
    <p:sldId id="271" r:id="rId3"/>
    <p:sldId id="272" r:id="rId4"/>
    <p:sldId id="268" r:id="rId5"/>
    <p:sldId id="273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74" r:id="rId15"/>
    <p:sldId id="289" r:id="rId16"/>
    <p:sldId id="292" r:id="rId17"/>
    <p:sldId id="264" r:id="rId18"/>
    <p:sldId id="287" r:id="rId19"/>
    <p:sldId id="291" r:id="rId20"/>
    <p:sldId id="270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1051B9-FEA7-B1C4-F473-EB5F7DA00F54}" v="129" dt="2022-02-13T15:10:19.7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22" autoAdjust="0"/>
    <p:restoredTop sz="94660"/>
  </p:normalViewPr>
  <p:slideViewPr>
    <p:cSldViewPr>
      <p:cViewPr varScale="1">
        <p:scale>
          <a:sx n="69" d="100"/>
          <a:sy n="69" d="100"/>
        </p:scale>
        <p:origin x="138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D63ADE-593E-415C-B10B-C964881A2A44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C9B9C7-F4CD-4FDB-B70E-7FD2B7D6C018}">
      <dgm:prSet phldrT="[Текст]"/>
      <dgm:spPr/>
      <dgm:t>
        <a:bodyPr/>
        <a:lstStyle/>
        <a:p>
          <a:r>
            <a:rPr lang="ru-RU" b="1" i="1" dirty="0">
              <a:solidFill>
                <a:srgbClr val="7030A0"/>
              </a:solidFill>
            </a:rPr>
            <a:t>Введение</a:t>
          </a:r>
        </a:p>
      </dgm:t>
    </dgm:pt>
    <dgm:pt modelId="{7A8A758F-3A97-4FA4-80F7-E2509E82D186}" type="parTrans" cxnId="{EA3F1F08-AD35-44D4-9917-96AD96A1F64E}">
      <dgm:prSet/>
      <dgm:spPr/>
      <dgm:t>
        <a:bodyPr/>
        <a:lstStyle/>
        <a:p>
          <a:endParaRPr lang="ru-RU"/>
        </a:p>
      </dgm:t>
    </dgm:pt>
    <dgm:pt modelId="{F76CCABE-605F-4A88-A4C4-2F36B956A4E6}" type="sibTrans" cxnId="{EA3F1F08-AD35-44D4-9917-96AD96A1F64E}">
      <dgm:prSet/>
      <dgm:spPr/>
      <dgm:t>
        <a:bodyPr/>
        <a:lstStyle/>
        <a:p>
          <a:endParaRPr lang="ru-RU"/>
        </a:p>
      </dgm:t>
    </dgm:pt>
    <dgm:pt modelId="{C0467F13-35C1-4FFB-BAC6-CB2977C8305A}">
      <dgm:prSet phldrT="[Текст]"/>
      <dgm:spPr/>
      <dgm:t>
        <a:bodyPr/>
        <a:lstStyle/>
        <a:p>
          <a:r>
            <a:rPr lang="ru-RU" b="1" i="1" dirty="0">
              <a:solidFill>
                <a:srgbClr val="7030A0"/>
              </a:solidFill>
            </a:rPr>
            <a:t>Задание, постановка проблемы</a:t>
          </a:r>
        </a:p>
      </dgm:t>
    </dgm:pt>
    <dgm:pt modelId="{126D3BBC-75F5-4FA8-A946-F35752A647DC}" type="parTrans" cxnId="{46AC0137-A947-41F7-BCC2-584816DA4505}">
      <dgm:prSet/>
      <dgm:spPr/>
      <dgm:t>
        <a:bodyPr/>
        <a:lstStyle/>
        <a:p>
          <a:endParaRPr lang="ru-RU"/>
        </a:p>
      </dgm:t>
    </dgm:pt>
    <dgm:pt modelId="{12615D88-7AEC-41E0-B687-B8C7A094CB29}" type="sibTrans" cxnId="{46AC0137-A947-41F7-BCC2-584816DA4505}">
      <dgm:prSet/>
      <dgm:spPr/>
      <dgm:t>
        <a:bodyPr/>
        <a:lstStyle/>
        <a:p>
          <a:endParaRPr lang="ru-RU"/>
        </a:p>
      </dgm:t>
    </dgm:pt>
    <dgm:pt modelId="{59540316-DEA0-456B-A2D2-5CCE3D26D6E8}">
      <dgm:prSet phldrT="[Текст]"/>
      <dgm:spPr/>
      <dgm:t>
        <a:bodyPr/>
        <a:lstStyle/>
        <a:p>
          <a:r>
            <a:rPr lang="ru-RU" b="1" i="1" dirty="0">
              <a:solidFill>
                <a:srgbClr val="7030A0"/>
              </a:solidFill>
            </a:rPr>
            <a:t>Процесс</a:t>
          </a:r>
        </a:p>
      </dgm:t>
    </dgm:pt>
    <dgm:pt modelId="{81A55623-1416-498B-9E36-C4A3C896BB0D}" type="parTrans" cxnId="{0ED7320E-C4A4-43EA-9195-06DE70535A67}">
      <dgm:prSet/>
      <dgm:spPr/>
      <dgm:t>
        <a:bodyPr/>
        <a:lstStyle/>
        <a:p>
          <a:endParaRPr lang="ru-RU"/>
        </a:p>
      </dgm:t>
    </dgm:pt>
    <dgm:pt modelId="{FFB2C68E-5805-4CD5-A6D4-EFF4CACF72C4}" type="sibTrans" cxnId="{0ED7320E-C4A4-43EA-9195-06DE70535A67}">
      <dgm:prSet/>
      <dgm:spPr/>
      <dgm:t>
        <a:bodyPr/>
        <a:lstStyle/>
        <a:p>
          <a:endParaRPr lang="ru-RU"/>
        </a:p>
      </dgm:t>
    </dgm:pt>
    <dgm:pt modelId="{D0A60171-A762-4DFA-B9C3-B49F3A50DC8A}">
      <dgm:prSet phldrT="[Текст]"/>
      <dgm:spPr/>
      <dgm:t>
        <a:bodyPr/>
        <a:lstStyle/>
        <a:p>
          <a:r>
            <a:rPr lang="ru-RU" b="1" i="1" dirty="0">
              <a:solidFill>
                <a:srgbClr val="7030A0"/>
              </a:solidFill>
            </a:rPr>
            <a:t>Оценивание</a:t>
          </a:r>
        </a:p>
      </dgm:t>
    </dgm:pt>
    <dgm:pt modelId="{D8B816F1-7AC3-4266-A439-DAD05EE00A4B}" type="parTrans" cxnId="{2D79F9C2-2486-4F93-8153-1917AEB5C013}">
      <dgm:prSet/>
      <dgm:spPr/>
      <dgm:t>
        <a:bodyPr/>
        <a:lstStyle/>
        <a:p>
          <a:endParaRPr lang="ru-RU"/>
        </a:p>
      </dgm:t>
    </dgm:pt>
    <dgm:pt modelId="{4708A6CE-ED7A-4DF8-8116-929C0758BD9C}" type="sibTrans" cxnId="{2D79F9C2-2486-4F93-8153-1917AEB5C013}">
      <dgm:prSet/>
      <dgm:spPr/>
      <dgm:t>
        <a:bodyPr/>
        <a:lstStyle/>
        <a:p>
          <a:endParaRPr lang="ru-RU"/>
        </a:p>
      </dgm:t>
    </dgm:pt>
    <dgm:pt modelId="{23B21FC6-FEDA-486A-AB6F-4A6F95EA7536}">
      <dgm:prSet phldrT="[Текст]"/>
      <dgm:spPr/>
      <dgm:t>
        <a:bodyPr/>
        <a:lstStyle/>
        <a:p>
          <a:r>
            <a:rPr lang="ru-RU" b="1" i="1" dirty="0">
              <a:solidFill>
                <a:srgbClr val="7030A0"/>
              </a:solidFill>
            </a:rPr>
            <a:t>Заключение</a:t>
          </a:r>
        </a:p>
      </dgm:t>
    </dgm:pt>
    <dgm:pt modelId="{D81A3101-F822-4B26-AFFA-C6A81A5BCD9C}" type="parTrans" cxnId="{32CFB94C-BC5E-4348-8773-D18F3550F158}">
      <dgm:prSet/>
      <dgm:spPr/>
      <dgm:t>
        <a:bodyPr/>
        <a:lstStyle/>
        <a:p>
          <a:endParaRPr lang="ru-RU"/>
        </a:p>
      </dgm:t>
    </dgm:pt>
    <dgm:pt modelId="{D88CDDD0-7134-4247-B4D9-56CCBEFE0082}" type="sibTrans" cxnId="{32CFB94C-BC5E-4348-8773-D18F3550F158}">
      <dgm:prSet/>
      <dgm:spPr/>
      <dgm:t>
        <a:bodyPr/>
        <a:lstStyle/>
        <a:p>
          <a:endParaRPr lang="ru-RU"/>
        </a:p>
      </dgm:t>
    </dgm:pt>
    <dgm:pt modelId="{CCE4636A-34B7-4816-A711-C003576024D8}">
      <dgm:prSet phldrT="[Текст]"/>
      <dgm:spPr/>
      <dgm:t>
        <a:bodyPr/>
        <a:lstStyle/>
        <a:p>
          <a:r>
            <a:rPr lang="ru-RU" b="1" i="1" dirty="0">
              <a:solidFill>
                <a:srgbClr val="7030A0"/>
              </a:solidFill>
            </a:rPr>
            <a:t>Формы отчёта</a:t>
          </a:r>
        </a:p>
      </dgm:t>
    </dgm:pt>
    <dgm:pt modelId="{06D32C7A-07C9-42D5-B4D6-2FD9DB255BFC}" type="parTrans" cxnId="{630C1C8B-77F7-4E7E-AE29-F59BD92A848C}">
      <dgm:prSet/>
      <dgm:spPr/>
      <dgm:t>
        <a:bodyPr/>
        <a:lstStyle/>
        <a:p>
          <a:endParaRPr lang="ru-RU"/>
        </a:p>
      </dgm:t>
    </dgm:pt>
    <dgm:pt modelId="{EC865399-2DBA-4378-8AD7-1CA1A5A2E263}" type="sibTrans" cxnId="{630C1C8B-77F7-4E7E-AE29-F59BD92A848C}">
      <dgm:prSet/>
      <dgm:spPr/>
      <dgm:t>
        <a:bodyPr/>
        <a:lstStyle/>
        <a:p>
          <a:endParaRPr lang="ru-RU"/>
        </a:p>
      </dgm:t>
    </dgm:pt>
    <dgm:pt modelId="{4BD2DF6F-1078-4E0D-8DED-B57990DC2AEA}" type="pres">
      <dgm:prSet presAssocID="{BED63ADE-593E-415C-B10B-C964881A2A44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3F0451EA-F8BE-4F5C-BAF8-35CEE41465DC}" type="pres">
      <dgm:prSet presAssocID="{65C9B9C7-F4CD-4FDB-B70E-7FD2B7D6C018}" presName="compNode" presStyleCnt="0"/>
      <dgm:spPr/>
    </dgm:pt>
    <dgm:pt modelId="{740AB8A5-8262-4011-93F4-EC468AF45779}" type="pres">
      <dgm:prSet presAssocID="{65C9B9C7-F4CD-4FDB-B70E-7FD2B7D6C018}" presName="dummyConnPt" presStyleCnt="0"/>
      <dgm:spPr/>
    </dgm:pt>
    <dgm:pt modelId="{E2F1625B-6DEA-44F3-B197-174D542E9B1D}" type="pres">
      <dgm:prSet presAssocID="{65C9B9C7-F4CD-4FDB-B70E-7FD2B7D6C018}" presName="node" presStyleLbl="node1" presStyleIdx="0" presStyleCnt="6" custScaleX="1937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2BB425-D6CF-4B27-9D53-3D6C56C8119F}" type="pres">
      <dgm:prSet presAssocID="{F76CCABE-605F-4A88-A4C4-2F36B956A4E6}" presName="sibTrans" presStyleLbl="bgSibTrans2D1" presStyleIdx="0" presStyleCnt="5"/>
      <dgm:spPr/>
      <dgm:t>
        <a:bodyPr/>
        <a:lstStyle/>
        <a:p>
          <a:endParaRPr lang="ru-RU"/>
        </a:p>
      </dgm:t>
    </dgm:pt>
    <dgm:pt modelId="{7B5F2345-5AB7-4047-B9F5-EB45D52B751C}" type="pres">
      <dgm:prSet presAssocID="{C0467F13-35C1-4FFB-BAC6-CB2977C8305A}" presName="compNode" presStyleCnt="0"/>
      <dgm:spPr/>
    </dgm:pt>
    <dgm:pt modelId="{BE787906-DA17-48F9-9253-1CAE73D772B7}" type="pres">
      <dgm:prSet presAssocID="{C0467F13-35C1-4FFB-BAC6-CB2977C8305A}" presName="dummyConnPt" presStyleCnt="0"/>
      <dgm:spPr/>
    </dgm:pt>
    <dgm:pt modelId="{4F15904B-F34D-4B9F-8D6E-C0FA2F25ACE5}" type="pres">
      <dgm:prSet presAssocID="{C0467F13-35C1-4FFB-BAC6-CB2977C8305A}" presName="node" presStyleLbl="node1" presStyleIdx="1" presStyleCnt="6" custScaleX="1873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C8E69F-1F43-41FB-A08B-02ED60AD7946}" type="pres">
      <dgm:prSet presAssocID="{12615D88-7AEC-41E0-B687-B8C7A094CB29}" presName="sibTrans" presStyleLbl="bgSibTrans2D1" presStyleIdx="1" presStyleCnt="5"/>
      <dgm:spPr/>
      <dgm:t>
        <a:bodyPr/>
        <a:lstStyle/>
        <a:p>
          <a:endParaRPr lang="ru-RU"/>
        </a:p>
      </dgm:t>
    </dgm:pt>
    <dgm:pt modelId="{DB632109-F4D0-4BD2-B433-8A7298994BB7}" type="pres">
      <dgm:prSet presAssocID="{59540316-DEA0-456B-A2D2-5CCE3D26D6E8}" presName="compNode" presStyleCnt="0"/>
      <dgm:spPr/>
    </dgm:pt>
    <dgm:pt modelId="{1AD50254-4196-44C2-94FD-9B6C050CE4B4}" type="pres">
      <dgm:prSet presAssocID="{59540316-DEA0-456B-A2D2-5CCE3D26D6E8}" presName="dummyConnPt" presStyleCnt="0"/>
      <dgm:spPr/>
    </dgm:pt>
    <dgm:pt modelId="{8839E949-A97D-4AE3-92E8-A12074F8EA44}" type="pres">
      <dgm:prSet presAssocID="{59540316-DEA0-456B-A2D2-5CCE3D26D6E8}" presName="node" presStyleLbl="node1" presStyleIdx="2" presStyleCnt="6" custScaleX="1861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81CE9F-B53C-480F-823E-6AF02D2A2947}" type="pres">
      <dgm:prSet presAssocID="{FFB2C68E-5805-4CD5-A6D4-EFF4CACF72C4}" presName="sibTrans" presStyleLbl="bgSibTrans2D1" presStyleIdx="2" presStyleCnt="5"/>
      <dgm:spPr/>
      <dgm:t>
        <a:bodyPr/>
        <a:lstStyle/>
        <a:p>
          <a:endParaRPr lang="ru-RU"/>
        </a:p>
      </dgm:t>
    </dgm:pt>
    <dgm:pt modelId="{A65D151B-1B6D-41EB-91A0-1E79B4D09A3B}" type="pres">
      <dgm:prSet presAssocID="{D0A60171-A762-4DFA-B9C3-B49F3A50DC8A}" presName="compNode" presStyleCnt="0"/>
      <dgm:spPr/>
    </dgm:pt>
    <dgm:pt modelId="{5A3D14CB-9BE5-452F-AEDD-A3BC851550CE}" type="pres">
      <dgm:prSet presAssocID="{D0A60171-A762-4DFA-B9C3-B49F3A50DC8A}" presName="dummyConnPt" presStyleCnt="0"/>
      <dgm:spPr/>
    </dgm:pt>
    <dgm:pt modelId="{2CA56116-6617-4C90-A698-67B5BF7C7354}" type="pres">
      <dgm:prSet presAssocID="{D0A60171-A762-4DFA-B9C3-B49F3A50DC8A}" presName="node" presStyleLbl="node1" presStyleIdx="3" presStyleCnt="6" custScaleX="175625" custLinFactNeighborX="3159" custLinFactNeighborY="-5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1C19AB-5A31-46C0-91AA-41B12D1A3391}" type="pres">
      <dgm:prSet presAssocID="{4708A6CE-ED7A-4DF8-8116-929C0758BD9C}" presName="sibTrans" presStyleLbl="bgSibTrans2D1" presStyleIdx="3" presStyleCnt="5"/>
      <dgm:spPr/>
      <dgm:t>
        <a:bodyPr/>
        <a:lstStyle/>
        <a:p>
          <a:endParaRPr lang="ru-RU"/>
        </a:p>
      </dgm:t>
    </dgm:pt>
    <dgm:pt modelId="{97241BBC-DBBD-4A47-BAB6-52C347786D5C}" type="pres">
      <dgm:prSet presAssocID="{23B21FC6-FEDA-486A-AB6F-4A6F95EA7536}" presName="compNode" presStyleCnt="0"/>
      <dgm:spPr/>
    </dgm:pt>
    <dgm:pt modelId="{366009A3-6DAC-474A-B852-8A4A063C3C8F}" type="pres">
      <dgm:prSet presAssocID="{23B21FC6-FEDA-486A-AB6F-4A6F95EA7536}" presName="dummyConnPt" presStyleCnt="0"/>
      <dgm:spPr/>
    </dgm:pt>
    <dgm:pt modelId="{34E35568-9F6D-4E15-B69E-8DD49EA138EC}" type="pres">
      <dgm:prSet presAssocID="{23B21FC6-FEDA-486A-AB6F-4A6F95EA7536}" presName="node" presStyleLbl="node1" presStyleIdx="4" presStyleCnt="6" custScaleX="1756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555F5B-B925-4061-AC5C-284AACA1001B}" type="pres">
      <dgm:prSet presAssocID="{D88CDDD0-7134-4247-B4D9-56CCBEFE0082}" presName="sibTrans" presStyleLbl="bgSibTrans2D1" presStyleIdx="4" presStyleCnt="5"/>
      <dgm:spPr/>
      <dgm:t>
        <a:bodyPr/>
        <a:lstStyle/>
        <a:p>
          <a:endParaRPr lang="ru-RU"/>
        </a:p>
      </dgm:t>
    </dgm:pt>
    <dgm:pt modelId="{6D602E39-E19D-4495-BC74-80B2016B43D4}" type="pres">
      <dgm:prSet presAssocID="{CCE4636A-34B7-4816-A711-C003576024D8}" presName="compNode" presStyleCnt="0"/>
      <dgm:spPr/>
    </dgm:pt>
    <dgm:pt modelId="{29BF2296-7FEF-495E-83F8-41A587B54D15}" type="pres">
      <dgm:prSet presAssocID="{CCE4636A-34B7-4816-A711-C003576024D8}" presName="dummyConnPt" presStyleCnt="0"/>
      <dgm:spPr/>
    </dgm:pt>
    <dgm:pt modelId="{F7972BCC-ECD6-4274-8AA5-E34505B1C520}" type="pres">
      <dgm:prSet presAssocID="{CCE4636A-34B7-4816-A711-C003576024D8}" presName="node" presStyleLbl="node1" presStyleIdx="5" presStyleCnt="6" custScaleX="1756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7110E60-1984-4C81-84EE-821C33911295}" type="presOf" srcId="{65C9B9C7-F4CD-4FDB-B70E-7FD2B7D6C018}" destId="{E2F1625B-6DEA-44F3-B197-174D542E9B1D}" srcOrd="0" destOrd="0" presId="urn:microsoft.com/office/officeart/2005/8/layout/bProcess4"/>
    <dgm:cxn modelId="{EA3F1F08-AD35-44D4-9917-96AD96A1F64E}" srcId="{BED63ADE-593E-415C-B10B-C964881A2A44}" destId="{65C9B9C7-F4CD-4FDB-B70E-7FD2B7D6C018}" srcOrd="0" destOrd="0" parTransId="{7A8A758F-3A97-4FA4-80F7-E2509E82D186}" sibTransId="{F76CCABE-605F-4A88-A4C4-2F36B956A4E6}"/>
    <dgm:cxn modelId="{32CFB94C-BC5E-4348-8773-D18F3550F158}" srcId="{BED63ADE-593E-415C-B10B-C964881A2A44}" destId="{23B21FC6-FEDA-486A-AB6F-4A6F95EA7536}" srcOrd="4" destOrd="0" parTransId="{D81A3101-F822-4B26-AFFA-C6A81A5BCD9C}" sibTransId="{D88CDDD0-7134-4247-B4D9-56CCBEFE0082}"/>
    <dgm:cxn modelId="{46AC0137-A947-41F7-BCC2-584816DA4505}" srcId="{BED63ADE-593E-415C-B10B-C964881A2A44}" destId="{C0467F13-35C1-4FFB-BAC6-CB2977C8305A}" srcOrd="1" destOrd="0" parTransId="{126D3BBC-75F5-4FA8-A946-F35752A647DC}" sibTransId="{12615D88-7AEC-41E0-B687-B8C7A094CB29}"/>
    <dgm:cxn modelId="{645EC3E1-CE6B-4FFF-B052-CE9170131A0D}" type="presOf" srcId="{59540316-DEA0-456B-A2D2-5CCE3D26D6E8}" destId="{8839E949-A97D-4AE3-92E8-A12074F8EA44}" srcOrd="0" destOrd="0" presId="urn:microsoft.com/office/officeart/2005/8/layout/bProcess4"/>
    <dgm:cxn modelId="{0ED7320E-C4A4-43EA-9195-06DE70535A67}" srcId="{BED63ADE-593E-415C-B10B-C964881A2A44}" destId="{59540316-DEA0-456B-A2D2-5CCE3D26D6E8}" srcOrd="2" destOrd="0" parTransId="{81A55623-1416-498B-9E36-C4A3C896BB0D}" sibTransId="{FFB2C68E-5805-4CD5-A6D4-EFF4CACF72C4}"/>
    <dgm:cxn modelId="{302034FD-4825-423D-AE9F-09A2B0EC79AF}" type="presOf" srcId="{FFB2C68E-5805-4CD5-A6D4-EFF4CACF72C4}" destId="{1281CE9F-B53C-480F-823E-6AF02D2A2947}" srcOrd="0" destOrd="0" presId="urn:microsoft.com/office/officeart/2005/8/layout/bProcess4"/>
    <dgm:cxn modelId="{B9E087BD-8D69-45EC-955F-5B35489E2881}" type="presOf" srcId="{23B21FC6-FEDA-486A-AB6F-4A6F95EA7536}" destId="{34E35568-9F6D-4E15-B69E-8DD49EA138EC}" srcOrd="0" destOrd="0" presId="urn:microsoft.com/office/officeart/2005/8/layout/bProcess4"/>
    <dgm:cxn modelId="{088FE4BE-7E49-47E2-826A-79B7458034A8}" type="presOf" srcId="{BED63ADE-593E-415C-B10B-C964881A2A44}" destId="{4BD2DF6F-1078-4E0D-8DED-B57990DC2AEA}" srcOrd="0" destOrd="0" presId="urn:microsoft.com/office/officeart/2005/8/layout/bProcess4"/>
    <dgm:cxn modelId="{00587F90-FD58-4048-A99F-424B1FDF9DAB}" type="presOf" srcId="{CCE4636A-34B7-4816-A711-C003576024D8}" destId="{F7972BCC-ECD6-4274-8AA5-E34505B1C520}" srcOrd="0" destOrd="0" presId="urn:microsoft.com/office/officeart/2005/8/layout/bProcess4"/>
    <dgm:cxn modelId="{630C1C8B-77F7-4E7E-AE29-F59BD92A848C}" srcId="{BED63ADE-593E-415C-B10B-C964881A2A44}" destId="{CCE4636A-34B7-4816-A711-C003576024D8}" srcOrd="5" destOrd="0" parTransId="{06D32C7A-07C9-42D5-B4D6-2FD9DB255BFC}" sibTransId="{EC865399-2DBA-4378-8AD7-1CA1A5A2E263}"/>
    <dgm:cxn modelId="{B1DBA177-3689-43F6-923C-6353325F749E}" type="presOf" srcId="{D0A60171-A762-4DFA-B9C3-B49F3A50DC8A}" destId="{2CA56116-6617-4C90-A698-67B5BF7C7354}" srcOrd="0" destOrd="0" presId="urn:microsoft.com/office/officeart/2005/8/layout/bProcess4"/>
    <dgm:cxn modelId="{2D79F9C2-2486-4F93-8153-1917AEB5C013}" srcId="{BED63ADE-593E-415C-B10B-C964881A2A44}" destId="{D0A60171-A762-4DFA-B9C3-B49F3A50DC8A}" srcOrd="3" destOrd="0" parTransId="{D8B816F1-7AC3-4266-A439-DAD05EE00A4B}" sibTransId="{4708A6CE-ED7A-4DF8-8116-929C0758BD9C}"/>
    <dgm:cxn modelId="{938A115B-0609-4D27-833E-D3845C842B4F}" type="presOf" srcId="{C0467F13-35C1-4FFB-BAC6-CB2977C8305A}" destId="{4F15904B-F34D-4B9F-8D6E-C0FA2F25ACE5}" srcOrd="0" destOrd="0" presId="urn:microsoft.com/office/officeart/2005/8/layout/bProcess4"/>
    <dgm:cxn modelId="{C61977FE-A15A-44E0-BC64-88C16A239482}" type="presOf" srcId="{F76CCABE-605F-4A88-A4C4-2F36B956A4E6}" destId="{BA2BB425-D6CF-4B27-9D53-3D6C56C8119F}" srcOrd="0" destOrd="0" presId="urn:microsoft.com/office/officeart/2005/8/layout/bProcess4"/>
    <dgm:cxn modelId="{CD42452E-DC09-47E7-855D-89EA2D3AFA4F}" type="presOf" srcId="{4708A6CE-ED7A-4DF8-8116-929C0758BD9C}" destId="{131C19AB-5A31-46C0-91AA-41B12D1A3391}" srcOrd="0" destOrd="0" presId="urn:microsoft.com/office/officeart/2005/8/layout/bProcess4"/>
    <dgm:cxn modelId="{7CD4D991-E5A8-475D-9374-A8CE222ED113}" type="presOf" srcId="{D88CDDD0-7134-4247-B4D9-56CCBEFE0082}" destId="{57555F5B-B925-4061-AC5C-284AACA1001B}" srcOrd="0" destOrd="0" presId="urn:microsoft.com/office/officeart/2005/8/layout/bProcess4"/>
    <dgm:cxn modelId="{466535AE-13B4-48F3-A818-CD2ECAE68D8D}" type="presOf" srcId="{12615D88-7AEC-41E0-B687-B8C7A094CB29}" destId="{EAC8E69F-1F43-41FB-A08B-02ED60AD7946}" srcOrd="0" destOrd="0" presId="urn:microsoft.com/office/officeart/2005/8/layout/bProcess4"/>
    <dgm:cxn modelId="{A7786881-B04D-4D29-8023-000F2CF7990D}" type="presParOf" srcId="{4BD2DF6F-1078-4E0D-8DED-B57990DC2AEA}" destId="{3F0451EA-F8BE-4F5C-BAF8-35CEE41465DC}" srcOrd="0" destOrd="0" presId="urn:microsoft.com/office/officeart/2005/8/layout/bProcess4"/>
    <dgm:cxn modelId="{36942549-7B01-4C56-AD3D-5853514243F3}" type="presParOf" srcId="{3F0451EA-F8BE-4F5C-BAF8-35CEE41465DC}" destId="{740AB8A5-8262-4011-93F4-EC468AF45779}" srcOrd="0" destOrd="0" presId="urn:microsoft.com/office/officeart/2005/8/layout/bProcess4"/>
    <dgm:cxn modelId="{15F5B152-B156-4B5F-9B2A-35F991EB796E}" type="presParOf" srcId="{3F0451EA-F8BE-4F5C-BAF8-35CEE41465DC}" destId="{E2F1625B-6DEA-44F3-B197-174D542E9B1D}" srcOrd="1" destOrd="0" presId="urn:microsoft.com/office/officeart/2005/8/layout/bProcess4"/>
    <dgm:cxn modelId="{4EFAB103-23AE-4F9A-A60F-449AB3170B95}" type="presParOf" srcId="{4BD2DF6F-1078-4E0D-8DED-B57990DC2AEA}" destId="{BA2BB425-D6CF-4B27-9D53-3D6C56C8119F}" srcOrd="1" destOrd="0" presId="urn:microsoft.com/office/officeart/2005/8/layout/bProcess4"/>
    <dgm:cxn modelId="{4D287A5E-0E07-4B9E-8328-8A5A0E975750}" type="presParOf" srcId="{4BD2DF6F-1078-4E0D-8DED-B57990DC2AEA}" destId="{7B5F2345-5AB7-4047-B9F5-EB45D52B751C}" srcOrd="2" destOrd="0" presId="urn:microsoft.com/office/officeart/2005/8/layout/bProcess4"/>
    <dgm:cxn modelId="{A4EF6E1B-1FA7-483B-A549-DC86DEDA1498}" type="presParOf" srcId="{7B5F2345-5AB7-4047-B9F5-EB45D52B751C}" destId="{BE787906-DA17-48F9-9253-1CAE73D772B7}" srcOrd="0" destOrd="0" presId="urn:microsoft.com/office/officeart/2005/8/layout/bProcess4"/>
    <dgm:cxn modelId="{72F4AB66-6B00-4C90-B2F9-2F28E1B28FA4}" type="presParOf" srcId="{7B5F2345-5AB7-4047-B9F5-EB45D52B751C}" destId="{4F15904B-F34D-4B9F-8D6E-C0FA2F25ACE5}" srcOrd="1" destOrd="0" presId="urn:microsoft.com/office/officeart/2005/8/layout/bProcess4"/>
    <dgm:cxn modelId="{927353E0-64C4-40A7-B908-2C15467577F9}" type="presParOf" srcId="{4BD2DF6F-1078-4E0D-8DED-B57990DC2AEA}" destId="{EAC8E69F-1F43-41FB-A08B-02ED60AD7946}" srcOrd="3" destOrd="0" presId="urn:microsoft.com/office/officeart/2005/8/layout/bProcess4"/>
    <dgm:cxn modelId="{6FBFFF6E-E042-41A7-BE1E-4FC1688C69BD}" type="presParOf" srcId="{4BD2DF6F-1078-4E0D-8DED-B57990DC2AEA}" destId="{DB632109-F4D0-4BD2-B433-8A7298994BB7}" srcOrd="4" destOrd="0" presId="urn:microsoft.com/office/officeart/2005/8/layout/bProcess4"/>
    <dgm:cxn modelId="{5260728E-CBCC-4DA6-8A4E-4F24521779CD}" type="presParOf" srcId="{DB632109-F4D0-4BD2-B433-8A7298994BB7}" destId="{1AD50254-4196-44C2-94FD-9B6C050CE4B4}" srcOrd="0" destOrd="0" presId="urn:microsoft.com/office/officeart/2005/8/layout/bProcess4"/>
    <dgm:cxn modelId="{28CDC407-0B53-491F-A358-3C71DFC715D3}" type="presParOf" srcId="{DB632109-F4D0-4BD2-B433-8A7298994BB7}" destId="{8839E949-A97D-4AE3-92E8-A12074F8EA44}" srcOrd="1" destOrd="0" presId="urn:microsoft.com/office/officeart/2005/8/layout/bProcess4"/>
    <dgm:cxn modelId="{02A2276B-B9D8-4565-976C-966B3A8F499D}" type="presParOf" srcId="{4BD2DF6F-1078-4E0D-8DED-B57990DC2AEA}" destId="{1281CE9F-B53C-480F-823E-6AF02D2A2947}" srcOrd="5" destOrd="0" presId="urn:microsoft.com/office/officeart/2005/8/layout/bProcess4"/>
    <dgm:cxn modelId="{44AB19D7-D277-4153-B728-2B76AE592444}" type="presParOf" srcId="{4BD2DF6F-1078-4E0D-8DED-B57990DC2AEA}" destId="{A65D151B-1B6D-41EB-91A0-1E79B4D09A3B}" srcOrd="6" destOrd="0" presId="urn:microsoft.com/office/officeart/2005/8/layout/bProcess4"/>
    <dgm:cxn modelId="{E0BB82DC-7484-4E9D-930A-89060A2B570F}" type="presParOf" srcId="{A65D151B-1B6D-41EB-91A0-1E79B4D09A3B}" destId="{5A3D14CB-9BE5-452F-AEDD-A3BC851550CE}" srcOrd="0" destOrd="0" presId="urn:microsoft.com/office/officeart/2005/8/layout/bProcess4"/>
    <dgm:cxn modelId="{DB029E4D-FE2F-48A7-8E99-B98D07C1DBC1}" type="presParOf" srcId="{A65D151B-1B6D-41EB-91A0-1E79B4D09A3B}" destId="{2CA56116-6617-4C90-A698-67B5BF7C7354}" srcOrd="1" destOrd="0" presId="urn:microsoft.com/office/officeart/2005/8/layout/bProcess4"/>
    <dgm:cxn modelId="{DD334D66-2E02-42AA-BBC4-65EC6E80A529}" type="presParOf" srcId="{4BD2DF6F-1078-4E0D-8DED-B57990DC2AEA}" destId="{131C19AB-5A31-46C0-91AA-41B12D1A3391}" srcOrd="7" destOrd="0" presId="urn:microsoft.com/office/officeart/2005/8/layout/bProcess4"/>
    <dgm:cxn modelId="{9ABAFB6D-6B3A-4E14-A9D5-1BED4AC276DE}" type="presParOf" srcId="{4BD2DF6F-1078-4E0D-8DED-B57990DC2AEA}" destId="{97241BBC-DBBD-4A47-BAB6-52C347786D5C}" srcOrd="8" destOrd="0" presId="urn:microsoft.com/office/officeart/2005/8/layout/bProcess4"/>
    <dgm:cxn modelId="{77E8FEAD-33C7-4936-8B0C-38FA550ECB8E}" type="presParOf" srcId="{97241BBC-DBBD-4A47-BAB6-52C347786D5C}" destId="{366009A3-6DAC-474A-B852-8A4A063C3C8F}" srcOrd="0" destOrd="0" presId="urn:microsoft.com/office/officeart/2005/8/layout/bProcess4"/>
    <dgm:cxn modelId="{44774EBC-68CD-47BC-94C9-F9B1BF12E1D7}" type="presParOf" srcId="{97241BBC-DBBD-4A47-BAB6-52C347786D5C}" destId="{34E35568-9F6D-4E15-B69E-8DD49EA138EC}" srcOrd="1" destOrd="0" presId="urn:microsoft.com/office/officeart/2005/8/layout/bProcess4"/>
    <dgm:cxn modelId="{A310B7F3-4461-4630-B20C-387BA00EAC8F}" type="presParOf" srcId="{4BD2DF6F-1078-4E0D-8DED-B57990DC2AEA}" destId="{57555F5B-B925-4061-AC5C-284AACA1001B}" srcOrd="9" destOrd="0" presId="urn:microsoft.com/office/officeart/2005/8/layout/bProcess4"/>
    <dgm:cxn modelId="{87279422-B2CE-4577-8112-CF1DE26C40CC}" type="presParOf" srcId="{4BD2DF6F-1078-4E0D-8DED-B57990DC2AEA}" destId="{6D602E39-E19D-4495-BC74-80B2016B43D4}" srcOrd="10" destOrd="0" presId="urn:microsoft.com/office/officeart/2005/8/layout/bProcess4"/>
    <dgm:cxn modelId="{DAA6BBDD-E2FB-4173-9FDD-61A6493F37C6}" type="presParOf" srcId="{6D602E39-E19D-4495-BC74-80B2016B43D4}" destId="{29BF2296-7FEF-495E-83F8-41A587B54D15}" srcOrd="0" destOrd="0" presId="urn:microsoft.com/office/officeart/2005/8/layout/bProcess4"/>
    <dgm:cxn modelId="{F179CE39-BB44-47A8-AE1E-AF9E7F4AFC5A}" type="presParOf" srcId="{6D602E39-E19D-4495-BC74-80B2016B43D4}" destId="{F7972BCC-ECD6-4274-8AA5-E34505B1C520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2BB425-D6CF-4B27-9D53-3D6C56C8119F}">
      <dsp:nvSpPr>
        <dsp:cNvPr id="0" name=""/>
        <dsp:cNvSpPr/>
      </dsp:nvSpPr>
      <dsp:spPr>
        <a:xfrm rot="5400000">
          <a:off x="639612" y="1369789"/>
          <a:ext cx="1601739" cy="193282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F1625B-6DEA-44F3-B197-174D542E9B1D}">
      <dsp:nvSpPr>
        <dsp:cNvPr id="0" name=""/>
        <dsp:cNvSpPr/>
      </dsp:nvSpPr>
      <dsp:spPr>
        <a:xfrm>
          <a:off x="70" y="345214"/>
          <a:ext cx="4160425" cy="12885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i="1" kern="1200" dirty="0">
              <a:solidFill>
                <a:srgbClr val="7030A0"/>
              </a:solidFill>
            </a:rPr>
            <a:t>Введение</a:t>
          </a:r>
        </a:p>
      </dsp:txBody>
      <dsp:txXfrm>
        <a:off x="37810" y="382954"/>
        <a:ext cx="4084945" cy="1213069"/>
      </dsp:txXfrm>
    </dsp:sp>
    <dsp:sp modelId="{EAC8E69F-1F43-41FB-A08B-02ED60AD7946}">
      <dsp:nvSpPr>
        <dsp:cNvPr id="0" name=""/>
        <dsp:cNvSpPr/>
      </dsp:nvSpPr>
      <dsp:spPr>
        <a:xfrm rot="5400000">
          <a:off x="639612" y="2980476"/>
          <a:ext cx="1601739" cy="193282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15904B-F34D-4B9F-8D6E-C0FA2F25ACE5}">
      <dsp:nvSpPr>
        <dsp:cNvPr id="0" name=""/>
        <dsp:cNvSpPr/>
      </dsp:nvSpPr>
      <dsp:spPr>
        <a:xfrm>
          <a:off x="68857" y="1955901"/>
          <a:ext cx="4022851" cy="12885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i="1" kern="1200" dirty="0">
              <a:solidFill>
                <a:srgbClr val="7030A0"/>
              </a:solidFill>
            </a:rPr>
            <a:t>Задание, постановка проблемы</a:t>
          </a:r>
        </a:p>
      </dsp:txBody>
      <dsp:txXfrm>
        <a:off x="106597" y="1993641"/>
        <a:ext cx="3947371" cy="1213069"/>
      </dsp:txXfrm>
    </dsp:sp>
    <dsp:sp modelId="{1281CE9F-B53C-480F-823E-6AF02D2A2947}">
      <dsp:nvSpPr>
        <dsp:cNvPr id="0" name=""/>
        <dsp:cNvSpPr/>
      </dsp:nvSpPr>
      <dsp:spPr>
        <a:xfrm rot="21595179">
          <a:off x="1448809" y="3782553"/>
          <a:ext cx="4658649" cy="193282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39E949-A97D-4AE3-92E8-A12074F8EA44}">
      <dsp:nvSpPr>
        <dsp:cNvPr id="0" name=""/>
        <dsp:cNvSpPr/>
      </dsp:nvSpPr>
      <dsp:spPr>
        <a:xfrm>
          <a:off x="81002" y="3566588"/>
          <a:ext cx="3998562" cy="12885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i="1" kern="1200" dirty="0">
              <a:solidFill>
                <a:srgbClr val="7030A0"/>
              </a:solidFill>
            </a:rPr>
            <a:t>Процесс</a:t>
          </a:r>
        </a:p>
      </dsp:txBody>
      <dsp:txXfrm>
        <a:off x="118742" y="3604328"/>
        <a:ext cx="3923082" cy="1213069"/>
      </dsp:txXfrm>
    </dsp:sp>
    <dsp:sp modelId="{131C19AB-5A31-46C0-91AA-41B12D1A3391}">
      <dsp:nvSpPr>
        <dsp:cNvPr id="0" name=""/>
        <dsp:cNvSpPr/>
      </dsp:nvSpPr>
      <dsp:spPr>
        <a:xfrm rot="16199848">
          <a:off x="5317674" y="2977210"/>
          <a:ext cx="1595206" cy="193282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A56116-6617-4C90-A698-67B5BF7C7354}">
      <dsp:nvSpPr>
        <dsp:cNvPr id="0" name=""/>
        <dsp:cNvSpPr/>
      </dsp:nvSpPr>
      <dsp:spPr>
        <a:xfrm>
          <a:off x="4869268" y="3560055"/>
          <a:ext cx="3771691" cy="12885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i="1" kern="1200" dirty="0">
              <a:solidFill>
                <a:srgbClr val="7030A0"/>
              </a:solidFill>
            </a:rPr>
            <a:t>Оценивание</a:t>
          </a:r>
        </a:p>
      </dsp:txBody>
      <dsp:txXfrm>
        <a:off x="4907008" y="3597795"/>
        <a:ext cx="3696211" cy="1213069"/>
      </dsp:txXfrm>
    </dsp:sp>
    <dsp:sp modelId="{57555F5B-B925-4061-AC5C-284AACA1001B}">
      <dsp:nvSpPr>
        <dsp:cNvPr id="0" name=""/>
        <dsp:cNvSpPr/>
      </dsp:nvSpPr>
      <dsp:spPr>
        <a:xfrm rot="16200000">
          <a:off x="5314372" y="1369789"/>
          <a:ext cx="1601739" cy="193282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E35568-9F6D-4E15-B69E-8DD49EA138EC}">
      <dsp:nvSpPr>
        <dsp:cNvPr id="0" name=""/>
        <dsp:cNvSpPr/>
      </dsp:nvSpPr>
      <dsp:spPr>
        <a:xfrm>
          <a:off x="4869198" y="1955901"/>
          <a:ext cx="3771691" cy="12885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i="1" kern="1200" dirty="0">
              <a:solidFill>
                <a:srgbClr val="7030A0"/>
              </a:solidFill>
            </a:rPr>
            <a:t>Заключение</a:t>
          </a:r>
        </a:p>
      </dsp:txBody>
      <dsp:txXfrm>
        <a:off x="4906938" y="1993641"/>
        <a:ext cx="3696211" cy="1213069"/>
      </dsp:txXfrm>
    </dsp:sp>
    <dsp:sp modelId="{F7972BCC-ECD6-4274-8AA5-E34505B1C520}">
      <dsp:nvSpPr>
        <dsp:cNvPr id="0" name=""/>
        <dsp:cNvSpPr/>
      </dsp:nvSpPr>
      <dsp:spPr>
        <a:xfrm>
          <a:off x="4869198" y="345214"/>
          <a:ext cx="3771691" cy="12885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i="1" kern="1200" dirty="0">
              <a:solidFill>
                <a:srgbClr val="7030A0"/>
              </a:solidFill>
            </a:rPr>
            <a:t>Формы отчёта</a:t>
          </a:r>
        </a:p>
      </dsp:txBody>
      <dsp:txXfrm>
        <a:off x="4906938" y="382954"/>
        <a:ext cx="3696211" cy="12130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480D8-1EE6-40E3-9D94-6F7ECBC8E3BA}" type="datetimeFigureOut">
              <a:rPr lang="ru-RU" smtClean="0"/>
              <a:t>02.11.2025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73E70E6-DC1C-46EF-8575-EB97A59498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480D8-1EE6-40E3-9D94-6F7ECBC8E3BA}" type="datetimeFigureOut">
              <a:rPr lang="ru-RU" smtClean="0"/>
              <a:t>02.11.2025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73E70E6-DC1C-46EF-8575-EB97A59498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480D8-1EE6-40E3-9D94-6F7ECBC8E3BA}" type="datetimeFigureOut">
              <a:rPr lang="ru-RU" smtClean="0"/>
              <a:t>02.11.2025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E70E6-DC1C-46EF-8575-EB97A59498C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480D8-1EE6-40E3-9D94-6F7ECBC8E3BA}" type="datetimeFigureOut">
              <a:rPr lang="ru-RU" smtClean="0"/>
              <a:t>02.11.2025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E70E6-DC1C-46EF-8575-EB97A59498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480D8-1EE6-40E3-9D94-6F7ECBC8E3BA}" type="datetimeFigureOut">
              <a:rPr lang="ru-RU" smtClean="0"/>
              <a:t>02.11.2025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73E70E6-DC1C-46EF-8575-EB97A59498C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480D8-1EE6-40E3-9D94-6F7ECBC8E3BA}" type="datetimeFigureOut">
              <a:rPr lang="ru-RU" smtClean="0"/>
              <a:t>02.11.2025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E70E6-DC1C-46EF-8575-EB97A59498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480D8-1EE6-40E3-9D94-6F7ECBC8E3BA}" type="datetimeFigureOut">
              <a:rPr lang="ru-RU" smtClean="0"/>
              <a:t>02.11.2025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E70E6-DC1C-46EF-8575-EB97A59498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480D8-1EE6-40E3-9D94-6F7ECBC8E3BA}" type="datetimeFigureOut">
              <a:rPr lang="ru-RU" smtClean="0"/>
              <a:t>02.11.2025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E70E6-DC1C-46EF-8575-EB97A59498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480D8-1EE6-40E3-9D94-6F7ECBC8E3BA}" type="datetimeFigureOut">
              <a:rPr lang="ru-RU" smtClean="0"/>
              <a:t>02.11.2025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E70E6-DC1C-46EF-8575-EB97A59498CA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480D8-1EE6-40E3-9D94-6F7ECBC8E3BA}" type="datetimeFigureOut">
              <a:rPr lang="ru-RU" smtClean="0"/>
              <a:t>02.11.2025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E70E6-DC1C-46EF-8575-EB97A59498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480D8-1EE6-40E3-9D94-6F7ECBC8E3BA}" type="datetimeFigureOut">
              <a:rPr lang="ru-RU" smtClean="0"/>
              <a:t>02.11.2025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E70E6-DC1C-46EF-8575-EB97A59498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3D480D8-1EE6-40E3-9D94-6F7ECBC8E3BA}" type="datetimeFigureOut">
              <a:rPr lang="ru-RU" smtClean="0"/>
              <a:t>02.11.2025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73E70E6-DC1C-46EF-8575-EB97A59498C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url?q=http://fb.ru/article/65482/razvitie-tvorcheskih-sposobnostey---put-k-uspehu&amp;sa=D&amp;ust=1572196737897000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effectLst/>
              </a:rPr>
              <a:t>                                                                                    </a:t>
            </a:r>
            <a:r>
              <a:rPr lang="ru-RU" sz="1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Подготовили воспитатели: </a:t>
            </a:r>
            <a:br>
              <a:rPr lang="ru-RU" sz="1600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Л. А. Костина</a:t>
            </a:r>
            <a:br>
              <a:rPr lang="ru-RU" sz="1600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И.И. Сметанина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457200" y="1268760"/>
            <a:ext cx="4834880" cy="4141440"/>
          </a:xfrm>
        </p:spPr>
        <p:txBody>
          <a:bodyPr/>
          <a:lstStyle/>
          <a:p>
            <a:pPr algn="ctr"/>
            <a:endParaRPr lang="ru-RU" sz="2800" dirty="0" smtClean="0">
              <a:solidFill>
                <a:srgbClr val="1A1A1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Квест- технология, </a:t>
            </a:r>
          </a:p>
          <a:p>
            <a:pPr algn="ctr"/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инновационный подход </a:t>
            </a: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организации игровой деятельности в условиях внедрения ФОП </a:t>
            </a: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ДО.</a:t>
            </a:r>
            <a:endParaRPr lang="ru-RU" sz="36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84617" y="134046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</a:t>
            </a:r>
            <a:b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305 </a:t>
            </a:r>
            <a:r>
              <a:rPr lang="ru-RU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Тракторозаводского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Волгограда»</a:t>
            </a:r>
            <a:b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92080" y="1772816"/>
            <a:ext cx="3623320" cy="31683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>
          <a:xfrm>
            <a:off x="6804248" y="3284984"/>
            <a:ext cx="2111152" cy="212521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396" y="1902300"/>
            <a:ext cx="3169060" cy="29123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87117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71020"/>
            <a:ext cx="8280920" cy="6415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Цели и задачи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квестов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457200" algn="just"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реализовать проектную и игровую деятельность, познакомить с новой информацией, закрепить имеющиеся знания, отработать на практике умения детей.  </a:t>
            </a:r>
            <a:endParaRPr lang="ru-RU" sz="2400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457200"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Детские </a:t>
            </a:r>
            <a:r>
              <a:rPr lang="ru-RU" sz="24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квесты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помогают реализовать следующие</a:t>
            </a:r>
            <a:endParaRPr lang="ru-RU" sz="24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457200" algn="just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i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обучающие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участники усваивают новые знания и закрепляют имеющиеся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i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развивающие</a:t>
            </a:r>
            <a:r>
              <a:rPr lang="ru-RU" sz="2400" b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(в процессе игры происходит повышение образовательной мотивации,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развитие творческих способностей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индивидуальных положительных психологических качеств, формирование исследовательских навыков, самореализация детей);</a:t>
            </a:r>
            <a:endParaRPr lang="ru-RU" sz="24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 </a:t>
            </a:r>
            <a:r>
              <a:rPr lang="ru-RU" sz="2400" b="1" i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воспитательные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(формируются навыки взаимодействия со сверстниками, толерантно толерантности, взаимопомощи и другие).</a:t>
            </a:r>
            <a:endParaRPr lang="ru-RU" sz="2400" dirty="0">
              <a:solidFill>
                <a:schemeClr val="accent6">
                  <a:lumMod val="7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27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620688"/>
            <a:ext cx="7560840" cy="5361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sz="2400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sz="2400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Виды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квест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-технологий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линейные</a:t>
            </a:r>
            <a:r>
              <a:rPr lang="ru-RU" sz="28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решение одной задачи дает возможность решать следующую);</a:t>
            </a:r>
            <a:endParaRPr lang="ru-RU" sz="28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 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штурмовые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(с помощью контрольных подсказок участник сам выбирает способ решения задачи);</a:t>
            </a:r>
            <a:endParaRPr lang="ru-RU" sz="28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 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кольцевые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(по сути, тот же линейный </a:t>
            </a:r>
            <a:r>
              <a:rPr lang="ru-RU" sz="28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квест</a:t>
            </a:r>
            <a:r>
              <a:rPr lang="ru-RU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только для нескольких команд, стартующих из разных точек).</a:t>
            </a:r>
            <a:endParaRPr lang="ru-RU" sz="2800" dirty="0">
              <a:solidFill>
                <a:schemeClr val="accent6">
                  <a:lumMod val="7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970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251520" y="1397000"/>
          <a:ext cx="8640960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27584" y="323612"/>
            <a:ext cx="7704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>
                <a:solidFill>
                  <a:srgbClr val="FF0000"/>
                </a:solidFill>
              </a:rPr>
              <a:t>Структура </a:t>
            </a:r>
            <a:r>
              <a:rPr lang="ru-RU" sz="5400" b="1" i="1" dirty="0" err="1">
                <a:solidFill>
                  <a:srgbClr val="FF0000"/>
                </a:solidFill>
              </a:rPr>
              <a:t>квест</a:t>
            </a:r>
            <a:r>
              <a:rPr lang="ru-RU" sz="5400" b="1" i="1" dirty="0">
                <a:solidFill>
                  <a:srgbClr val="FF0000"/>
                </a:solidFill>
              </a:rPr>
              <a:t> - игры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 descr="https://lh5.googleusercontent.com/FgLGd2PrZPZtfXx6tNuobi3ZoixxDySds1b8_22T_41-2tckXpF3clCh2f6nZi7qmD0zO65O49TlockPHlcKccF00Vz22lbpEgWCKOFtXfPbkl9rVVCqpxn-PbHKs5Jsl9MlXEK7zBNbPfpRrg"/>
          <p:cNvSpPr>
            <a:spLocks noChangeAspect="1" noChangeArrowheads="1"/>
          </p:cNvSpPr>
          <p:nvPr/>
        </p:nvSpPr>
        <p:spPr bwMode="auto">
          <a:xfrm>
            <a:off x="142798" y="259080"/>
            <a:ext cx="162001" cy="4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/>
          </a:p>
        </p:txBody>
      </p:sp>
      <p:sp>
        <p:nvSpPr>
          <p:cNvPr id="3" name="AutoShape 2" descr="https://lh5.googleusercontent.com/8hmhiPPr2V-zEadapf6JyF79Qb7xf_I_UX3WuRJENxbSc_AuHHhablw_avdxM5iXEvBVGZwAQ-OF8SarnkJtVCCUV-iovWVGIAdwHi-YAVKxvO2VYeKL3vjszfgG4aaeeaohk58WGJknLG5tvA"/>
          <p:cNvSpPr>
            <a:spLocks noChangeAspect="1" noChangeArrowheads="1"/>
          </p:cNvSpPr>
          <p:nvPr/>
        </p:nvSpPr>
        <p:spPr bwMode="auto">
          <a:xfrm>
            <a:off x="142798" y="259080"/>
            <a:ext cx="162001" cy="4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42798" y="259079"/>
            <a:ext cx="8749682" cy="5979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Принципы построения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квестов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u="sng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Принцип навигации.  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 выступает как координатор процесса образования, направляет детей, «наталкивает» на правильное решение, но окончательные выводы дети делают самостоятельно.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u="sng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Принцип доступности </a:t>
            </a:r>
            <a:r>
              <a:rPr lang="ru-RU" b="1" u="sng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заданий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Задания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соответствуют возрасту и индивидуальным особенностям дошкольников.)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u="sng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Принцип </a:t>
            </a:r>
            <a:r>
              <a:rPr lang="ru-RU" b="1" u="sng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системности.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Задания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логически связаны друг с другом, а также с заданиями ранее пройденных </a:t>
            </a:r>
            <a:r>
              <a:rPr lang="ru-RU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квестов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u="sng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Принцип эмоциональной окрашенности </a:t>
            </a:r>
            <a:r>
              <a:rPr lang="ru-RU" b="1" u="sng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заданий.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Методические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образовательные задачи спрятаны за игровыми приёмами.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u="sng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Принцип интеграции. 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Использование разных видов детской деятельности и интеграция образовательных областей при проведении </a:t>
            </a:r>
            <a:r>
              <a:rPr lang="ru-RU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квестов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планировании и подготовки </a:t>
            </a:r>
            <a:r>
              <a:rPr lang="ru-RU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квеста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маловажную роль играет сам сюжет и то, образовательное пространство, где будет проходить игра. Будет ли это закрытое пространство или более широкое поле деятельности, сколько будет участников и организаторов, откуда будут стартовать участники, будут двигаться в определенной последовательности или самостоятельно выбирать маршрут. В зависимости от этого </a:t>
            </a:r>
            <a:r>
              <a:rPr lang="ru-RU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квесты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можно разделить </a:t>
            </a:r>
            <a:r>
              <a:rPr lang="ru-RU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три группы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составления маршрута можно использовать разные варианты:</a:t>
            </a:r>
            <a:endParaRPr lang="ru-RU" dirty="0">
              <a:solidFill>
                <a:schemeClr val="accent6">
                  <a:lumMod val="7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816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32656"/>
            <a:ext cx="5184577" cy="603103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507329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6632"/>
            <a:ext cx="5472608" cy="408365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28"/>
          <a:stretch/>
        </p:blipFill>
        <p:spPr>
          <a:xfrm>
            <a:off x="2892684" y="3068960"/>
            <a:ext cx="5806903" cy="361439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93069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4536504" cy="416617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564904"/>
            <a:ext cx="5513679" cy="402059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758720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691036" y="-290436"/>
            <a:ext cx="3362326" cy="460851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996952"/>
            <a:ext cx="5142426" cy="34563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153328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3" y="576239"/>
            <a:ext cx="6964835" cy="558906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170675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5618054" cy="36004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636912"/>
            <a:ext cx="5040560" cy="399768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5297369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6" t="11364" r="19953" b="6818"/>
          <a:stretch/>
        </p:blipFill>
        <p:spPr>
          <a:xfrm>
            <a:off x="4139952" y="188640"/>
            <a:ext cx="4752528" cy="385962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50" y="2708920"/>
            <a:ext cx="4768606" cy="367240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668779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6632"/>
            <a:ext cx="5252917" cy="390336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780928"/>
            <a:ext cx="5316456" cy="385711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5715233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 descr="https://lh5.googleusercontent.com/FgLGd2PrZPZtfXx6tNuobi3ZoixxDySds1b8_22T_41-2tckXpF3clCh2f6nZi7qmD0zO65O49TlockPHlcKccF00Vz22lbpEgWCKOFtXfPbkl9rVVCqpxn-PbHKs5Jsl9MlXEK7zBNbPfpRrg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/>
          </a:p>
        </p:txBody>
      </p:sp>
      <p:sp>
        <p:nvSpPr>
          <p:cNvPr id="3" name="AutoShape 2" descr="https://lh5.googleusercontent.com/8hmhiPPr2V-zEadapf6JyF79Qb7xf_I_UX3WuRJENxbSc_AuHHhablw_avdxM5iXEvBVGZwAQ-OF8SarnkJtVCCUV-iovWVGIAdwHi-YAVKxvO2VYeKL3vjszfgG4aaeeaohk58WGJknLG5tvA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/>
          </a:p>
        </p:txBody>
      </p:sp>
      <p:sp>
        <p:nvSpPr>
          <p:cNvPr id="13" name="Подзаголовок 12"/>
          <p:cNvSpPr>
            <a:spLocks noGrp="1"/>
          </p:cNvSpPr>
          <p:nvPr>
            <p:ph type="subTitle" idx="1"/>
          </p:nvPr>
        </p:nvSpPr>
        <p:spPr>
          <a:xfrm>
            <a:off x="333037" y="-418957"/>
            <a:ext cx="4671011" cy="6728277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</a:p>
          <a:p>
            <a:endParaRPr lang="ru-RU" dirty="0" smtClean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46" y="3505498"/>
            <a:ext cx="4368030" cy="302433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04800"/>
            <a:ext cx="5004048" cy="34212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1333225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2" t="25360" r="13059"/>
          <a:stretch/>
        </p:blipFill>
        <p:spPr>
          <a:xfrm>
            <a:off x="4611942" y="3429000"/>
            <a:ext cx="4176464" cy="32849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0"/>
          <a:stretch/>
        </p:blipFill>
        <p:spPr>
          <a:xfrm>
            <a:off x="539552" y="332656"/>
            <a:ext cx="4072390" cy="295232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3617513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836712"/>
            <a:ext cx="6528725" cy="489654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6271917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\</a:t>
            </a:r>
            <a:endParaRPr lang="ru-RU" sz="2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772816"/>
            <a:ext cx="4320480" cy="489654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53208"/>
            <a:ext cx="3787774" cy="369587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\</a:t>
            </a:r>
            <a:endParaRPr 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5"/>
          <a:stretch/>
        </p:blipFill>
        <p:spPr>
          <a:xfrm>
            <a:off x="282143" y="648538"/>
            <a:ext cx="8249347" cy="559659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4727158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403648" y="476672"/>
            <a:ext cx="5688632" cy="561662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764704"/>
            <a:ext cx="4824536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8761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692697"/>
            <a:ext cx="806489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i="1" dirty="0" smtClean="0">
                <a:solidFill>
                  <a:schemeClr val="accent6">
                    <a:lumMod val="75000"/>
                  </a:schemeClr>
                </a:solidFill>
              </a:rPr>
              <a:t>Желаем </a:t>
            </a:r>
            <a:r>
              <a:rPr lang="ru-RU" sz="6600" b="1" i="1" dirty="0">
                <a:solidFill>
                  <a:schemeClr val="accent6">
                    <a:lumMod val="75000"/>
                  </a:schemeClr>
                </a:solidFill>
              </a:rPr>
              <a:t>вам творческих успехов </a:t>
            </a:r>
            <a:endParaRPr lang="ru-RU" sz="6600" b="1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ru-RU" sz="6600" b="1" i="1" dirty="0" smtClean="0">
                <a:solidFill>
                  <a:schemeClr val="accent6">
                    <a:lumMod val="75000"/>
                  </a:schemeClr>
                </a:solidFill>
              </a:rPr>
              <a:t>в </a:t>
            </a:r>
            <a:r>
              <a:rPr lang="ru-RU" sz="6600" b="1" i="1" dirty="0">
                <a:solidFill>
                  <a:schemeClr val="accent6">
                    <a:lumMod val="75000"/>
                  </a:schemeClr>
                </a:solidFill>
              </a:rPr>
              <a:t>организации и проведении </a:t>
            </a:r>
            <a:endParaRPr lang="ru-RU" sz="6600" b="1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ru-RU" sz="6600" b="1" i="1" dirty="0" err="1" smtClean="0">
                <a:solidFill>
                  <a:schemeClr val="accent6">
                    <a:lumMod val="75000"/>
                  </a:schemeClr>
                </a:solidFill>
              </a:rPr>
              <a:t>квест</a:t>
            </a:r>
            <a:r>
              <a:rPr lang="ru-RU" sz="6600" b="1" i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6600" b="1" i="1" dirty="0">
                <a:solidFill>
                  <a:schemeClr val="accent6">
                    <a:lumMod val="75000"/>
                  </a:schemeClr>
                </a:solidFill>
              </a:rPr>
              <a:t>-игр!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1373</TotalTime>
  <Words>66</Words>
  <Application>Microsoft Office PowerPoint</Application>
  <PresentationFormat>Экран (4:3)</PresentationFormat>
  <Paragraphs>39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Calibri</vt:lpstr>
      <vt:lpstr>Franklin Gothic Book</vt:lpstr>
      <vt:lpstr>Franklin Gothic Medium</vt:lpstr>
      <vt:lpstr>Symbol</vt:lpstr>
      <vt:lpstr>Times New Roman</vt:lpstr>
      <vt:lpstr>Wingdings 2</vt:lpstr>
      <vt:lpstr>Трек</vt:lpstr>
      <vt:lpstr>                                                                                     Подготовили воспитатели:                                                                                                                                 Л. А. Костина                                                                                                                            И.И. Сметанина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квест- технологии в обучении детей правилам безопасного поведения на дороге в режиме "Я-пешеход"</dc:title>
  <dc:creator>admin</dc:creator>
  <cp:lastModifiedBy>lyudmilakostina72@mail.ru</cp:lastModifiedBy>
  <cp:revision>101</cp:revision>
  <dcterms:created xsi:type="dcterms:W3CDTF">2017-06-13T11:13:16Z</dcterms:created>
  <dcterms:modified xsi:type="dcterms:W3CDTF">2025-11-02T16:12:34Z</dcterms:modified>
</cp:coreProperties>
</file>